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ra Medium"/>
      <p:regular r:id="rId16"/>
    </p:embeddedFont>
    <p:embeddedFont>
      <p:font typeface="Sora Medium"/>
      <p:regular r:id="rId17"/>
    </p:embeddedFont>
    <p:embeddedFont>
      <p:font typeface="Noto Sans TC"/>
      <p:regular r:id="rId18"/>
    </p:embeddedFont>
    <p:embeddedFont>
      <p:font typeface="Noto Sans TC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337673"/>
            <a:ext cx="4919305" cy="35542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Usuarios y permisos en AWS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 esta presentación, exploraremos la gestión de usuarios y permisos en la nube de AWS, lo cual es fundamental para garantizar la seguridad y el control de acceso a los recursos de la organización.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5736550"/>
            <a:ext cx="518088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por PABLO ANDRÉS AXPUAC ARÉVALO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11" y="283488"/>
            <a:ext cx="2268260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10119"/>
            <a:ext cx="123658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Introducción a la infraestructura en la nube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infraestructura en la nube ofrece una escalabilidad y flexibilidad sin precedentes para adaptarse a las necesidades cambiantes.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proveedores de nube como AWS invierten fuertemente en la seguridad de sus plataformas, brindando una mayor protección.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Ahorro de costos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modelo de pago por uso permite optimizar los costos y evitar inversiones en infraestructura física.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Grupos, Usuarios y Roles: Gestión de accesos y permisos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Grupos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grupos permiten agrupar usuarios con necesidades de acceso similares, simplificando la administración de permisos.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Usuarios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Cada usuario en AWS tiene una identidad única, lo que permite un control granular de accesos.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roles de AWS definen conjuntos de permisos que se pueden asignar a usuarios o recursos.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129" y="242888"/>
            <a:ext cx="3040142" cy="19432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0085" y="2963585"/>
            <a:ext cx="10677406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Creación y asignación de grupos y usuarios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3F3F44"/>
          </a:solidFill>
          <a:ln/>
        </p:spPr>
      </p:sp>
      <p:sp>
        <p:nvSpPr>
          <p:cNvPr id="6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3887391" y="5632847"/>
            <a:ext cx="12334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73450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Planificación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Identifica las necesidades de acceso y los flujos de trabajo para definir los grupos y roles apropiados.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3F3F44"/>
          </a:solidFill>
          <a:ln/>
        </p:spPr>
      </p:sp>
      <p:sp>
        <p:nvSpPr>
          <p:cNvPr id="12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7224355" y="5632847"/>
            <a:ext cx="18168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6100643" y="665297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Creación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Utiliza la consola de AWS o la CLI para crear grupos y usuarios de manera eficiente.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3F3F44"/>
          </a:solidFill>
          <a:ln/>
        </p:spPr>
      </p:sp>
      <p:sp>
        <p:nvSpPr>
          <p:cNvPr id="17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8" name="Text 14"/>
          <p:cNvSpPr/>
          <p:nvPr/>
        </p:nvSpPr>
        <p:spPr>
          <a:xfrm>
            <a:off x="10590967" y="5632847"/>
            <a:ext cx="18073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Asignación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Asigna usuarios a los grupos y roles correspondientes para controlar sus permisos y accesos.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251591"/>
            <a:ext cx="4919305" cy="37264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Asignación de permisos y privilegios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976908" y="3027521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Granularidad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4329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permisos en AWS pueden ser muy específicos, permitiendo un control preciso de las acciones permitidas.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34652" y="3027521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Principio de Mínimo Privilegio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Otorga a los usuarios solo los permisos necesarios para realizar sus tareas, evitando accesos innecesarios.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943451" y="6168747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Revisión Periódica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 importante revisar y ajustar los permisos de manera regular para adaptarse a cambios en las necesidades.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08672"/>
            <a:ext cx="4919305" cy="28122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126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Políticas: Configuración de políticas de seguridad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Definición de Políticas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74189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Las políticas de AWS permiten especificar de manera detallada qué acciones están permitidas o denegadas.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4912281" y="2897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Tipos de Políticas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2281" y="338756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Existen políticas administradas por AWS, así como políticas personalizadas creadas por el usuario.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6471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1020604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Aplicación Efectiva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0604" y="63643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Asegúrate de asignar las políticas correctas a los grupos, usuarios y roles para una protección adecuada.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0145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Tipos de políticas y su importancia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433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Políticas Administradas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AWS proporciona políticas predefinidas que cubren escenarios de uso comunes, lo que simplifica la configuración.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471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Políticas Personalizadas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Las políticas personalizadas permiten una mayor flexibilidad y control sobre los permisos específicos de tu organización.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186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Combinación Efectiva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Usar una combinación de políticas administradas y personalizadas optimiza la seguridad y la administración de accesos.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597587"/>
            <a:ext cx="4933950" cy="30344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Aplicación y monitoreo de políticas de seguridad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Asignación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Vincula las políticas de seguridad a los grupos, usuarios y roles correspondientes.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Revisión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Revisa periódicamente las políticas para adaptarlas a cambios en los requisitos de la organización.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Monitoreo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Utiliza herramientas de AWS para monitorear el cumplimiento y la efectividad de las políticas.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40" y="2707481"/>
            <a:ext cx="5003721" cy="28146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5561" y="531495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Conclusiones y recomendaciones</a:t>
            </a:r>
            <a:endParaRPr lang="en-US" sz="37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1" y="2027277"/>
            <a:ext cx="482441" cy="48244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5561" y="2702719"/>
            <a:ext cx="242173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Control de Accesos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75561" y="3119914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Mantén un control estricto sobre quién puede acceder a tus recursos en AWS.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4007644"/>
            <a:ext cx="482441" cy="48244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5561" y="4683085"/>
            <a:ext cx="249793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Seguridad Proactiva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75561" y="5100280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 políticas de seguridad sólidas para proteger tu infraestructura en la nube.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61" y="5988010"/>
            <a:ext cx="482441" cy="48244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5561" y="6663452"/>
            <a:ext cx="26440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Monitoreo Constante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75561" y="7080647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Supervisa y ajusta continuamente tus configuraciones de acceso y políticas de seguridad.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2024-11-03T02:54:59Z</dcterms:created>
  <dcterms:modified xsi:type="dcterms:W3CDTF">2024-11-03T02:54:59Z</dcterms:modified>
</cp:coreProperties>
</file>